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2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4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6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9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5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0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9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3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6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5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8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3129-5DBB-7841-9816-3B516200FA0F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486CB-8331-C146-BDA0-1B005B4ED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5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7198311" cy="6619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35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600" y="25400"/>
            <a:ext cx="1527856" cy="6657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5182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4267200"/>
          </a:xfrm>
        </p:spPr>
        <p:txBody>
          <a:bodyPr/>
          <a:lstStyle/>
          <a:p>
            <a:r>
              <a:rPr lang="en-US" sz="3600" dirty="0" smtClean="0"/>
              <a:t>“I am smiling as I read this. It’s awesome. Now I have some idea on how I should interact with unbelievers. The website is really helpful.”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76200"/>
            <a:ext cx="1854200" cy="16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455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600" y="25400"/>
            <a:ext cx="1527856" cy="6657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31172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32</Words>
  <Application>Microsoft Macintosh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“I am smiling as I read this. It’s awesome. Now I have some idea on how I should interact with unbelievers. The website is really helpful.”</vt:lpstr>
      <vt:lpstr>PowerPoint Presentation</vt:lpstr>
    </vt:vector>
  </TitlesOfParts>
  <Company>Cru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Marilyn Adamson</dc:creator>
  <cp:lastModifiedBy>Marilyn Adamson</cp:lastModifiedBy>
  <cp:revision>1</cp:revision>
  <dcterms:created xsi:type="dcterms:W3CDTF">2016-08-17T21:59:51Z</dcterms:created>
  <dcterms:modified xsi:type="dcterms:W3CDTF">2016-08-17T22:09:22Z</dcterms:modified>
</cp:coreProperties>
</file>